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24" autoAdjust="0"/>
    <p:restoredTop sz="94671" autoAdjust="0"/>
  </p:normalViewPr>
  <p:slideViewPr>
    <p:cSldViewPr>
      <p:cViewPr>
        <p:scale>
          <a:sx n="66" d="100"/>
          <a:sy n="66" d="100"/>
        </p:scale>
        <p:origin x="-3150" y="-10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65D127-C6C9-4899-9189-9974E97755DD}" type="datetimeFigureOut">
              <a:rPr lang="en-AU" smtClean="0"/>
              <a:t>12/11/2013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2EAB9F-E6A8-49C4-AD9D-3A93A0532C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66262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2EAB9F-E6A8-49C4-AD9D-3A93A0532CD0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59427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CCB22-B58F-46CC-B95B-BBC44A407533}" type="datetimeFigureOut">
              <a:rPr lang="en-AU" smtClean="0"/>
              <a:t>12/11/2013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1AD28-5E4C-4F25-B2A3-AFD1CB009368}" type="slidenum">
              <a:rPr lang="en-AU" smtClean="0"/>
              <a:t>‹#›</a:t>
            </a:fld>
            <a:endParaRPr lang="en-AU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CCB22-B58F-46CC-B95B-BBC44A407533}" type="datetimeFigureOut">
              <a:rPr lang="en-AU" smtClean="0"/>
              <a:t>12/11/2013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1AD28-5E4C-4F25-B2A3-AFD1CB00936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CCB22-B58F-46CC-B95B-BBC44A407533}" type="datetimeFigureOut">
              <a:rPr lang="en-AU" smtClean="0"/>
              <a:t>12/11/2013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1AD28-5E4C-4F25-B2A3-AFD1CB00936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CCB22-B58F-46CC-B95B-BBC44A407533}" type="datetimeFigureOut">
              <a:rPr lang="en-AU" smtClean="0"/>
              <a:t>12/11/2013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1AD28-5E4C-4F25-B2A3-AFD1CB00936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CCB22-B58F-46CC-B95B-BBC44A407533}" type="datetimeFigureOut">
              <a:rPr lang="en-AU" smtClean="0"/>
              <a:t>12/11/2013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F81AD28-5E4C-4F25-B2A3-AFD1CB009368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CCB22-B58F-46CC-B95B-BBC44A407533}" type="datetimeFigureOut">
              <a:rPr lang="en-AU" smtClean="0"/>
              <a:t>12/11/2013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1AD28-5E4C-4F25-B2A3-AFD1CB00936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CCB22-B58F-46CC-B95B-BBC44A407533}" type="datetimeFigureOut">
              <a:rPr lang="en-AU" smtClean="0"/>
              <a:t>12/11/2013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1AD28-5E4C-4F25-B2A3-AFD1CB00936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CCB22-B58F-46CC-B95B-BBC44A407533}" type="datetimeFigureOut">
              <a:rPr lang="en-AU" smtClean="0"/>
              <a:t>12/11/2013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1AD28-5E4C-4F25-B2A3-AFD1CB00936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CCB22-B58F-46CC-B95B-BBC44A407533}" type="datetimeFigureOut">
              <a:rPr lang="en-AU" smtClean="0"/>
              <a:t>12/11/2013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1AD28-5E4C-4F25-B2A3-AFD1CB00936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CCB22-B58F-46CC-B95B-BBC44A407533}" type="datetimeFigureOut">
              <a:rPr lang="en-AU" smtClean="0"/>
              <a:t>12/11/2013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1AD28-5E4C-4F25-B2A3-AFD1CB00936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CCB22-B58F-46CC-B95B-BBC44A407533}" type="datetimeFigureOut">
              <a:rPr lang="en-AU" smtClean="0"/>
              <a:t>12/11/2013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1AD28-5E4C-4F25-B2A3-AFD1CB00936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6CCCB22-B58F-46CC-B95B-BBC44A407533}" type="datetimeFigureOut">
              <a:rPr lang="en-AU" smtClean="0"/>
              <a:t>12/11/2013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F81AD28-5E4C-4F25-B2A3-AFD1CB009368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wmf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com.au/url?sa=i&amp;rct=j&amp;q=&amp;esrc=s&amp;frm=1&amp;source=images&amp;cd=&amp;cad=rja&amp;docid=oIDJjBPvNLtPWM&amp;tbnid=8IqQRLtvfzKlkM:&amp;ved=0CAUQjRw&amp;url=http://www.onthegotours.com/Egypt/Family-Tours/Pharaohs-and-Beaches&amp;ei=BFt7Uo2VEoHTkAWYzYFw&amp;bvm=bv.56146854,d.dGI&amp;psig=AFQjCNGDgQr8uT-kvUnwkE_HjMDqjHs9FQ&amp;ust=1383902280474505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www.google.com.au/imgres?imgurl&amp;imgrefurl=http://www.worldatlas.com/webimage/countrys/africa/eg.htm&amp;h=0&amp;w=0&amp;sz=1&amp;tbnid=IZ1K1VBgErkokM&amp;tbnh=235&amp;tbnw=215&amp;zoom=1&amp;docid=l66S4PpnDkPwaM&amp;ei=23RnUoiGGsb0lAXo-4HADg&amp;ved=0CAEQsCU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gif"/><Relationship Id="rId5" Type="http://schemas.openxmlformats.org/officeDocument/2006/relationships/hyperlink" Target="http://www.google.com.au/url?sa=i&amp;source=images&amp;cd=&amp;cad=rja&amp;docid=kNaUkCSfvk6flM&amp;tbnid=sBoILL_vKjMs6M:&amp;ved=0CAgQjRwwAA&amp;url=http://www.outsidethebeltway.com/egyptian-military-reaffirms-it-will-honor-peace-treaty-with-israel/egypt-flag-10/&amp;ei=z1p7UtSDBITTkAWE-4HQAQ&amp;psig=AFQjCNEx9hTj8wJ3Rar3tXb0BSMfO71RvA&amp;ust=1383902287107022" TargetMode="Externa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9000">
              <a:srgbClr val="FFFF00"/>
            </a:gs>
            <a:gs pos="88000">
              <a:srgbClr val="FFFF00">
                <a:lumMod val="0"/>
                <a:lumOff val="100000"/>
              </a:srgb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7704" y="836712"/>
            <a:ext cx="4824536" cy="1036712"/>
          </a:xfrm>
        </p:spPr>
        <p:txBody>
          <a:bodyPr>
            <a:noAutofit/>
            <a:scene3d>
              <a:camera prst="orthographicFront"/>
              <a:lightRig rig="soft" dir="t">
                <a:rot lat="0" lon="0" rev="17220000"/>
              </a:lightRig>
            </a:scene3d>
            <a:sp3d extrusionH="57150" prstMaterial="softEdge">
              <a:bevelT w="38100" h="38100" prst="relaxedInset"/>
            </a:sp3d>
          </a:bodyPr>
          <a:lstStyle/>
          <a:p>
            <a:r>
              <a:rPr lang="en-AU" sz="12000" cap="none" dirty="0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Egypt</a:t>
            </a:r>
            <a:endParaRPr lang="en-AU" sz="12000" cap="none" dirty="0">
              <a:ln>
                <a:noFill/>
              </a:ln>
              <a:solidFill>
                <a:schemeClr val="tx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 descr="C:\Users\pegasus\AppData\Local\Microsoft\Windows\Temporary Internet Files\Content.IE5\ORXEEK0K\MP900403243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420888"/>
            <a:ext cx="2081784" cy="3121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pegasus\AppData\Local\Microsoft\Windows\Temporary Internet Files\Content.IE5\33FJN9LW\MP900401474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365228"/>
            <a:ext cx="2504661" cy="3131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pegasus\AppData\Local\Microsoft\Windows\Temporary Internet Files\Content.IE5\ORXEEK0K\MP900406731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112528"/>
            <a:ext cx="3151212" cy="4724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pegasus\AppData\Local\Microsoft\Windows\Temporary Internet Files\Content.IE5\YRJSLKQZ\MC900133587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10" y="286358"/>
            <a:ext cx="1426863" cy="2087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pegasus\AppData\Local\Microsoft\Windows\Temporary Internet Files\Content.IE5\YRJSLKQZ\MC900133587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1547" y="286358"/>
            <a:ext cx="1459153" cy="2134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514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620688"/>
            <a:ext cx="8424936" cy="1252736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90000"/>
            <a:scene3d>
              <a:camera prst="perspectiveLef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AU" dirty="0" smtClean="0"/>
              <a:t>What </a:t>
            </a:r>
            <a:r>
              <a:rPr lang="en-AU" dirty="0"/>
              <a:t>is Egypt known </a:t>
            </a:r>
            <a:r>
              <a:rPr lang="en-AU" dirty="0" smtClean="0"/>
              <a:t>for.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2348880"/>
            <a:ext cx="8712968" cy="1752600"/>
          </a:xfrm>
        </p:spPr>
        <p:txBody>
          <a:bodyPr>
            <a:normAutofit fontScale="92500" lnSpcReduction="20000"/>
          </a:bodyPr>
          <a:lstStyle/>
          <a:p>
            <a:r>
              <a:rPr lang="en-A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Egypt </a:t>
            </a:r>
            <a:r>
              <a:rPr lang="en-A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has many </a:t>
            </a:r>
            <a:r>
              <a:rPr lang="en-A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different </a:t>
            </a:r>
            <a:r>
              <a:rPr lang="en-A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things </a:t>
            </a:r>
            <a:r>
              <a:rPr lang="en-A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like </a:t>
            </a:r>
            <a:r>
              <a:rPr lang="en-A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natural </a:t>
            </a:r>
          </a:p>
          <a:p>
            <a:r>
              <a:rPr lang="en-A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landmark, man made landmarks like The pyramids,Temples,The Nile river,The </a:t>
            </a:r>
            <a:r>
              <a:rPr lang="en-A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Sphinx,</a:t>
            </a:r>
            <a:r>
              <a:rPr lang="en-A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AU" sz="2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The </a:t>
            </a:r>
            <a:r>
              <a:rPr lang="en-AU" sz="2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Sahara deserts and much more wonderful thing.</a:t>
            </a:r>
            <a:r>
              <a:rPr lang="en-AU" sz="2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en-AU" sz="2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AU" dirty="0" smtClean="0"/>
              <a:t> </a:t>
            </a:r>
            <a:endParaRPr lang="en-AU" dirty="0"/>
          </a:p>
          <a:p>
            <a:endParaRPr lang="en-AU" dirty="0"/>
          </a:p>
          <a:p>
            <a:endParaRPr lang="en-AU" dirty="0"/>
          </a:p>
        </p:txBody>
      </p:sp>
      <p:sp>
        <p:nvSpPr>
          <p:cNvPr id="4" name="AutoShape 2" descr="data:image/jpeg;base64,/9j/4AAQSkZJRgABAQAAAQABAAD/2wCEAAkGBwgHBgkIBwgKCgkLDRYPDQwMDRsUFRAWIB0iIiAdHx8kKDQsJCYxJx8fLT0tMTU3Ojo6Iys/RD84QzQ5OjcBCgoKDQwNGg8PGjclHyU3Nzc3Nzc3Nzc3Nzc3Nzc3Nzc3Nzc3Nzc3Nzc3Nzc3Nzc3Nzc3Nzc3Nzc3Nzc3Nzc3N//AABEIAJcA4wMBIgACEQEDEQH/xAAcAAEAAgIDAQAAAAAAAAAAAAAABggEBQECBwP/xAA7EAABAwEFBwEECAUFAAAAAAAAAQIDBAUGEReREiFUVZTR0jEHQVGBExQiMmFxocEVJFKisUJFssLx/8QAGgEBAAIDAQAAAAAAAAAAAAAAAAECAwQFB//EACgRAQABAgYCAAYDAAAAAAAAAAABAgQDEhRRU5ERITEzQWGhwRMiMv/aAAwDAQACEQMRAD8AiIAOc9KAAAAAAAAAAAAAAAAAAAAAAAAAAAAAAAAAAAAAAAAAAAAAAAAAAAAAAAAAAAAAAAAAAAAAAAAAAAAAAAEpAAAAAAAAAAAAAAAEAAAAAJAAAAAAAAAAAAAAAAHtuWV2eHqOpk7jLK7PD1HUydyZA3clOzz7W3PJPcoblldnh6jqZO4yyuzw9R1MncmQGSnY1tzyT3KG5ZXZ4eo6mTuMsrs8PUdTJ3JkBkp2Nbc8k9yhuWV2eHqOpk7jLK7PD1HUydyZAZKdjW3PJPcoblldnh6jqZO4yyuzw9R1MncmQGSnY1tzyT3KG5ZXZ4eo6mTuMsrs8PUdTJ3JkcL7hkp2Nbc8k9yh2Wd2eHqOpk7mLX+zu79NCskFBUTKi70+tvTBPj67yXxV0c00kcMkbnMcrVZjvxTDH/KHaoqESNWri1zt2DmqUmKJifCdZdRPuue5Qyh9nVhyt/nLPlhcu9Niukei/wCDMyzuzw9R1MnckEE2zKive5UXciLv9yf+GTLUbLNpdljcUTak96r+ApiiKfZN5c+fmT3KLZZ3Z4eo6mTuMsrs8PUdTJ3JXR1MdXTsnhe18b0xRzV3KfcvFNEx5iEa255J7lDcsrs8PUdTJ3GWV2eHqOpk7kyAyU7GtueSe5Q3LK7PD1HUydxlldnh6jqZO5MgMlOxrbnknuUNyyuzw9R1MncZZXZ4eo6mTuTIDJTsa255J7lDcsrs8PUdTJ3GWV2eHqOpk7kyAyU7GtueSe5Q3LK7PD1HUydxlldnh6jqZO5MgMlOxrbnknuUNyyuzw9R1MncEyAyU7GtueSe5AAXaoAAAAAAAAAABw70OTh3oB5+jpG100sL3MkWadWub671ib+xsm3grZbVp6NUjSOSZWq5G79lHKnbea2m+1UYL73u/WoRP2MmiopJ57PrUw2Y58Ux96Kq4/rh+pwKJxI9UT8Z/bemKfHttLx2lPYzqZaREckqqjmvXE1tXW1FY6nfO77LZWLsomCIrZ8MfzwwNneagfXVNEjMMI1c5cfTHDcmpo53K2KRzvvNe/H5Pjd/2Uz3M4meuJn+vpTDimYhJbobrCgZ/Qrm6KpujS3UTCzZW/01Mqf3Kbo6NtPnBpn7Nev/AFIADOoAAAAAAAAAAAAAAAAAAAAAAAAAAAdX/dX8jsdZExaqfFCJ+Hoef2aySarjbExXuVWuwT4JUOVV0Q3tNF/DrGjbIrXrDGqq5Fw2tzt2HwXDHT1PtTU0dmxpTwOw2cGSzPb9pzlXFET8N6r8P1OJ4vrcctO90b/pNy7Dkx9y+v5IcvCwP44mfr7/AC2aq80/ZgXerJ6lsqVi7crVxRXbsWoi+vzTH9zFtuhmp4Kub70Tllcrk/0qqx4J/aq/M21HZv1ad8kTcHvauH0jkww29r0/DEyGOc5ixYxysVMHRLsqjkx+0m/39kJpwZqw4pxJ9k1eKvNJdVf5WrT4Vkv/ACU3ZgWRRx0kcroHudFO/wClbteqYonx36meb1vRNGFTTP0YK581TIADMqAAAAAAAAAAAAAPJM/LvcqtTSPyGfl3uVWppH5FdwBYjPy73KrU0j8hn5d7lVqaR+RXcAWIz8u9yq1NI/IZ+Xe5VamkfkV3AFiM/LvcqtTSPyGfl3uVWppH5FdwBYjPy73KrU0j8hn5d7lVqaR+RXcAWIz8u9yq1NI/IZ93e5VamkfkV3AFgZvbjduVVd/DLWY5W7Kq1It6fiiuwU+DvbTdt2Kus21HKvrtRQ79HIeCnJXJTKfMvd2+2e7Sf7XaXyij8zuz203ZajmrZlrKxyb27ELUXRUx+Z4ICMlOxmlYhPb3d7lVqaR+Qz8u9yq1NI/IruC6FiM/LvcqtTSPyGfl3uVWppH5FdwBYjPy73KrU0j8hn5d7lVqaR+RXcAWIz8u9yq1NI/IZ+Xe5VamkfkV3AFiM/LvcqtTSPyGfl3uVWppH5FdwBYjPy73KrU0j8hn5d7lVqaR+RXcAWIz8u9yq1NI/IFdwAAAAAAAAAAAAAAAAAAAAAAAAAAAAAAAAAAAAAAAAAAAAAAAAAAAAAAAAAAAAAAAAAAAAAAAAAAAAAAAAAAAAAAAAAAAAAAAAAAAAAAAAAAAAAAAAAAAAAAAAB//2Q=="/>
          <p:cNvSpPr>
            <a:spLocks noChangeAspect="1" noChangeArrowheads="1"/>
          </p:cNvSpPr>
          <p:nvPr/>
        </p:nvSpPr>
        <p:spPr bwMode="auto">
          <a:xfrm>
            <a:off x="63500" y="-136525"/>
            <a:ext cx="2162175" cy="143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2052" name="Picture 4" descr="http://www.onthegotours.com/repository/AbuSimbelBoltonEgypt--48051241701356_800_600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5" y="3789040"/>
            <a:ext cx="5261438" cy="306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528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2796" y="260648"/>
            <a:ext cx="8229600" cy="1008112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prstTxWarp prst="textTriangle">
              <a:avLst/>
            </a:prstTxWarp>
          </a:bodyPr>
          <a:lstStyle/>
          <a:p>
            <a:r>
              <a:rPr lang="en-AU" dirty="0" smtClean="0"/>
              <a:t>Where to find Egypt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1628800"/>
            <a:ext cx="8712968" cy="72008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AU" dirty="0" smtClean="0"/>
              <a:t>Egypt is found on the top right of Africa   </a:t>
            </a:r>
            <a:endParaRPr lang="en-AU" dirty="0"/>
          </a:p>
        </p:txBody>
      </p:sp>
      <p:pic>
        <p:nvPicPr>
          <p:cNvPr id="1029" name="Picture 5" descr="https://encrypted-tbn1.gstatic.com/images?q=tbn:ANd9GcSrA0NvyrQE7iujiTlzx9ZrKxzONTl-OvvfPz71smxeXJjFfEX-TkrOiax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3720" y="4361700"/>
            <a:ext cx="2520280" cy="249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https://encrypted-tbn0.gstatic.com/images?q=tbn:ANd9GcTDiz8yt6s98UV6fgLTvCv-oB9C4c4iXQyoLb0Q1NwlH1-pdpr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958" y="4149080"/>
            <a:ext cx="3168352" cy="2544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2" descr="data:image/jpeg;base64,/9j/4AAQSkZJRgABAQAAAQABAAD/2wCEAAkGBwgHBgkIBwgKCgkLDRYPDQwMDRsUFRAWIB0iIiAdHx8kKDQsJCYxJx8fLT0tMTU3Ojo6Iys/RD84QzQ5OjcBCgoKDQwNGg8PGjclHyU3Nzc3Nzc3Nzc3Nzc3Nzc3Nzc3Nzc3Nzc3Nzc3Nzc3Nzc3Nzc3Nzc3Nzc3Nzc3Nzc3N//AABEIAJcA4wMBIgACEQEDEQH/xAAcAAEAAgIDAQAAAAAAAAAAAAAABggEBQECBwP/xAA7EAABAwEFBwEECAUFAAAAAAAAAQIDBAUGEReREiFUVZTR0jEHQVGBExQiMmFxocEVJFKisUJFssLx/8QAGgEBAAIDAQAAAAAAAAAAAAAAAAECAwQFB//EACgRAQABAgYCAAYDAAAAAAAAAAABAgQDEhRRU5ERITEzQWGhwRMiMv/aAAwDAQACEQMRAD8AiIAOc9KAAAAAAAAAAAAAAAAAAAAAAAAAAAAAAAAAAAAAAAAAAAAAAAAAAAAAAAAAAAAAAAAAAAAAAAAAAAAAAAEpAAAAAAAAAAAAAAAEAAAAAJAAAAAAAAAAAAAAAAHtuWV2eHqOpk7jLK7PD1HUydyZA3clOzz7W3PJPcoblldnh6jqZO4yyuzw9R1MncmQGSnY1tzyT3KG5ZXZ4eo6mTuMsrs8PUdTJ3JkBkp2Nbc8k9yhuWV2eHqOpk7jLK7PD1HUydyZAZKdjW3PJPcoblldnh6jqZO4yyuzw9R1MncmQGSnY1tzyT3KG5ZXZ4eo6mTuMsrs8PUdTJ3JkcL7hkp2Nbc8k9yh2Wd2eHqOpk7mLX+zu79NCskFBUTKi70+tvTBPj67yXxV0c00kcMkbnMcrVZjvxTDH/KHaoqESNWri1zt2DmqUmKJifCdZdRPuue5Qyh9nVhyt/nLPlhcu9Niukei/wCDMyzuzw9R1MnckEE2zKive5UXciLv9yf+GTLUbLNpdljcUTak96r+ApiiKfZN5c+fmT3KLZZ3Z4eo6mTuMsrs8PUdTJ3JXR1MdXTsnhe18b0xRzV3KfcvFNEx5iEa255J7lDcsrs8PUdTJ3GWV2eHqOpk7kyAyU7GtueSe5Q3LK7PD1HUydxlldnh6jqZO5MgMlOxrbnknuUNyyuzw9R1MncZZXZ4eo6mTuTIDJTsa255J7lDcsrs8PUdTJ3GWV2eHqOpk7kyAyU7GtueSe5Q3LK7PD1HUydxlldnh6jqZO5MgMlOxrbnknuUNyyuzw9R1MncEyAyU7GtueSe5AAXaoAAAAAAAAAABw70OTh3oB5+jpG100sL3MkWadWub671ib+xsm3grZbVp6NUjSOSZWq5G79lHKnbea2m+1UYL73u/WoRP2MmiopJ57PrUw2Y58Ux96Kq4/rh+pwKJxI9UT8Z/bemKfHttLx2lPYzqZaREckqqjmvXE1tXW1FY6nfO77LZWLsomCIrZ8MfzwwNneagfXVNEjMMI1c5cfTHDcmpo53K2KRzvvNe/H5Pjd/2Uz3M4meuJn+vpTDimYhJbobrCgZ/Qrm6KpujS3UTCzZW/01Mqf3Kbo6NtPnBpn7Nev/AFIADOoAAAAAAAAAAAAAAAAAAAAAAAAAAAdX/dX8jsdZExaqfFCJ+Hoef2aySarjbExXuVWuwT4JUOVV0Q3tNF/DrGjbIrXrDGqq5Fw2tzt2HwXDHT1PtTU0dmxpTwOw2cGSzPb9pzlXFET8N6r8P1OJ4vrcctO90b/pNy7Dkx9y+v5IcvCwP44mfr7/AC2aq80/ZgXerJ6lsqVi7crVxRXbsWoi+vzTH9zFtuhmp4Kub70Tllcrk/0qqx4J/aq/M21HZv1ad8kTcHvauH0jkww29r0/DEyGOc5ixYxysVMHRLsqjkx+0m/39kJpwZqw4pxJ9k1eKvNJdVf5WrT4Vkv/ACU3ZgWRRx0kcroHudFO/wClbteqYonx36meb1vRNGFTTP0YK581TIADMqAAAAAAAAAAAAAPJM/LvcqtTSPyGfl3uVWppH5FdwBYjPy73KrU0j8hn5d7lVqaR+RXcAWIz8u9yq1NI/IZ+Xe5VamkfkV3AFiM/LvcqtTSPyGfl3uVWppH5FdwBYjPy73KrU0j8hn5d7lVqaR+RXcAWIz8u9yq1NI/IZ93e5VamkfkV3AFgZvbjduVVd/DLWY5W7Kq1It6fiiuwU+DvbTdt2Kus21HKvrtRQ79HIeCnJXJTKfMvd2+2e7Sf7XaXyij8zuz203ZajmrZlrKxyb27ELUXRUx+Z4ICMlOxmlYhPb3d7lVqaR+Qz8u9yq1NI/IruC6FiM/LvcqtTSPyGfl3uVWppH5FdwBYjPy73KrU0j8hn5d7lVqaR+RXcAWIz8u9yq1NI/IZ+Xe5VamkfkV3AFiM/LvcqtTSPyGfl3uVWppH5FdwBYjPy73KrU0j8hn5d7lVqaR+RXcAWIz8u9yq1NI/IFdwAAAAAAAAAAAAAAAAAAAAAAAAAAAAAAAAAAAAAAAAAAAAAAAAAAAAAAAAAAAAAAAAAAAAAAAAAAAAAAAAAAAAAAAAAAAAAAAAAAAAAAAAAAAAAAAAAAAAAAAAB//2Q=="/>
          <p:cNvSpPr>
            <a:spLocks noChangeAspect="1" noChangeArrowheads="1"/>
          </p:cNvSpPr>
          <p:nvPr/>
        </p:nvSpPr>
        <p:spPr bwMode="auto">
          <a:xfrm>
            <a:off x="63500" y="-136525"/>
            <a:ext cx="2162175" cy="143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3076" name="Picture 4" descr="http://www.outsidethebeltway.com/wp-content/uploads/2011/02/egypt-flag6.gif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7376" y="2492896"/>
            <a:ext cx="3096344" cy="2062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5373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332656"/>
            <a:ext cx="8229600" cy="1612776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AU" dirty="0" smtClean="0"/>
              <a:t>What is typical dress of Egypt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260014"/>
            <a:ext cx="4104456" cy="1752600"/>
          </a:xfrm>
        </p:spPr>
        <p:txBody>
          <a:bodyPr>
            <a:normAutofit fontScale="62500" lnSpcReduction="20000"/>
          </a:bodyPr>
          <a:lstStyle/>
          <a:p>
            <a:r>
              <a:rPr lang="en-AU" dirty="0" smtClean="0"/>
              <a:t>--------Men--------</a:t>
            </a:r>
          </a:p>
          <a:p>
            <a:r>
              <a:rPr lang="en-AU" dirty="0" smtClean="0"/>
              <a:t>Most </a:t>
            </a:r>
            <a:r>
              <a:rPr lang="en-AU" dirty="0"/>
              <a:t>men in Egypt wear loose-fitting </a:t>
            </a:r>
            <a:r>
              <a:rPr lang="en-AU" dirty="0" smtClean="0"/>
              <a:t>pants </a:t>
            </a:r>
            <a:r>
              <a:rPr lang="en-AU" dirty="0"/>
              <a:t>and shirts. T-shirts and polo shirts are </a:t>
            </a:r>
            <a:r>
              <a:rPr lang="en-AU" dirty="0" smtClean="0"/>
              <a:t>generally allowed . </a:t>
            </a:r>
            <a:r>
              <a:rPr lang="en-AU" dirty="0"/>
              <a:t>Wearing shorts that fall below the knee is acceptable in most modern cities.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80112" y="2996952"/>
            <a:ext cx="33123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          --------Women-------</a:t>
            </a:r>
          </a:p>
          <a:p>
            <a:r>
              <a:rPr lang="en-AU" dirty="0" smtClean="0"/>
              <a:t>Most </a:t>
            </a:r>
            <a:r>
              <a:rPr lang="en-AU" dirty="0"/>
              <a:t>Egyptian women keep their shoulders, chest, stomach, and knees covered at all times. In smaller towns, many women wear traditional long, loose-fitting gowns and cover their </a:t>
            </a:r>
            <a:r>
              <a:rPr lang="en-AU" dirty="0" smtClean="0"/>
              <a:t>hair.</a:t>
            </a:r>
            <a:endParaRPr lang="en-AU" dirty="0"/>
          </a:p>
        </p:txBody>
      </p:sp>
      <p:sp>
        <p:nvSpPr>
          <p:cNvPr id="5" name="TextBox 4"/>
          <p:cNvSpPr txBox="1"/>
          <p:nvPr/>
        </p:nvSpPr>
        <p:spPr>
          <a:xfrm>
            <a:off x="1143652" y="4280021"/>
            <a:ext cx="386039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              --------Kids----------</a:t>
            </a:r>
          </a:p>
          <a:p>
            <a:r>
              <a:rPr lang="en-AU" dirty="0" smtClean="0"/>
              <a:t>Girls </a:t>
            </a:r>
            <a:r>
              <a:rPr lang="en-AU" dirty="0"/>
              <a:t>wear clothing similar to adult women's clothing. Many little girls wear long cotton skirts and shirts that cover their elbows. Boys usually wear long, loose-fitting trousers and shirts much like adult </a:t>
            </a:r>
            <a:r>
              <a:rPr lang="en-AU" dirty="0" smtClean="0"/>
              <a:t>men.</a:t>
            </a:r>
            <a:endParaRPr lang="en-AU" dirty="0"/>
          </a:p>
        </p:txBody>
      </p:sp>
      <p:pic>
        <p:nvPicPr>
          <p:cNvPr id="4098" name="Picture 2" descr="https://encrypted-tbn3.gstatic.com/images?q=tbn:ANd9GcTNHAGM-eMupdMR13tOFI2xi_3rjg0sS5zoou6a8isnnm_ZO2G-k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8784" y="5085184"/>
            <a:ext cx="983696" cy="137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encrypted-tbn0.gstatic.com/images?q=tbn:ANd9GcS9bTVM6yF5GQUk5GAaQyuIbm_8ToF9OsIVCPR0Wnq3h64TqRC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626" y="2877265"/>
            <a:ext cx="947486" cy="1423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75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8229600" cy="93610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AU" dirty="0" smtClean="0"/>
              <a:t>Egypt's foods</a:t>
            </a:r>
            <a:endParaRPr lang="en-AU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251520" y="2204864"/>
            <a:ext cx="8496944" cy="4320480"/>
          </a:xfrm>
        </p:spPr>
        <p:txBody>
          <a:bodyPr/>
          <a:lstStyle/>
          <a:p>
            <a:pPr algn="l"/>
            <a:r>
              <a:rPr lang="en-AU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Breakfast</a:t>
            </a:r>
            <a:endParaRPr lang="en-AU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AU" b="1" dirty="0" smtClean="0"/>
              <a:t>                                </a:t>
            </a:r>
            <a:r>
              <a:rPr lang="en-AU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Lunch    </a:t>
            </a:r>
            <a:r>
              <a:rPr lang="en-AU" b="1" dirty="0" smtClean="0"/>
              <a:t>                  </a:t>
            </a:r>
            <a:r>
              <a:rPr lang="en-AU" i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Dinner</a:t>
            </a:r>
            <a:endParaRPr lang="en-AU" i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AU" b="1" dirty="0"/>
          </a:p>
          <a:p>
            <a:r>
              <a:rPr lang="en-AU" sz="2000" i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consommé,</a:t>
            </a:r>
            <a:r>
              <a:rPr lang="en-AU" sz="2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 </a:t>
            </a:r>
            <a:r>
              <a:rPr lang="en-AU" sz="2000" i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orzo</a:t>
            </a:r>
          </a:p>
        </p:txBody>
      </p:sp>
      <p:sp>
        <p:nvSpPr>
          <p:cNvPr id="9" name="Rectangle 8"/>
          <p:cNvSpPr/>
          <p:nvPr/>
        </p:nvSpPr>
        <p:spPr>
          <a:xfrm>
            <a:off x="46494" y="4509120"/>
            <a:ext cx="301333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000" dirty="0" err="1" smtClean="0">
                <a:latin typeface="Aharoni" panose="02010803020104030203" pitchFamily="2" charset="-79"/>
                <a:cs typeface="Aharoni" panose="02010803020104030203" pitchFamily="2" charset="-79"/>
              </a:rPr>
              <a:t>Fuul</a:t>
            </a:r>
            <a:r>
              <a:rPr lang="en-AU" sz="2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AU" sz="2000" dirty="0" err="1" smtClean="0">
                <a:latin typeface="Aharoni" panose="02010803020104030203" pitchFamily="2" charset="-79"/>
                <a:cs typeface="Aharoni" panose="02010803020104030203" pitchFamily="2" charset="-79"/>
              </a:rPr>
              <a:t>Medammes</a:t>
            </a:r>
            <a:r>
              <a:rPr lang="en-AU" sz="2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 - typical Egyptian breakfast</a:t>
            </a:r>
            <a:endParaRPr lang="en-AU" sz="20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1036" name="Picture 12" descr="Fuul Medammes - typical Egyptian breakfa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059" y="2907337"/>
            <a:ext cx="1944216" cy="1458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1824" y="4365500"/>
            <a:ext cx="2362200" cy="184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374538"/>
            <a:ext cx="2492127" cy="1867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804248" y="6021288"/>
            <a:ext cx="158417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>
                <a:latin typeface="Aharoni" panose="02010803020104030203" pitchFamily="2" charset="-79"/>
                <a:cs typeface="Aharoni" panose="02010803020104030203" pitchFamily="2" charset="-79"/>
              </a:rPr>
              <a:t>Spicy King Prawns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98523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352</TotalTime>
  <Words>187</Words>
  <Application>Microsoft Office PowerPoint</Application>
  <PresentationFormat>On-screen Show (4:3)</PresentationFormat>
  <Paragraphs>21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Apex</vt:lpstr>
      <vt:lpstr>Egypt</vt:lpstr>
      <vt:lpstr>What is Egypt known for.</vt:lpstr>
      <vt:lpstr>Where to find Egypt</vt:lpstr>
      <vt:lpstr>What is typical dress of Egypt</vt:lpstr>
      <vt:lpstr>Egypt's foods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Egypt</dc:title>
  <dc:creator>pegasus</dc:creator>
  <cp:lastModifiedBy>Anthony PSARAKIS</cp:lastModifiedBy>
  <cp:revision>31</cp:revision>
  <dcterms:created xsi:type="dcterms:W3CDTF">2013-10-22T06:57:00Z</dcterms:created>
  <dcterms:modified xsi:type="dcterms:W3CDTF">2013-11-12T01:01:27Z</dcterms:modified>
</cp:coreProperties>
</file>